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  <p:sldMasterId id="2147483743" r:id="rId2"/>
  </p:sldMasterIdLst>
  <p:notesMasterIdLst>
    <p:notesMasterId r:id="rId12"/>
  </p:notesMasterIdLst>
  <p:sldIdLst>
    <p:sldId id="382" r:id="rId3"/>
    <p:sldId id="383" r:id="rId4"/>
    <p:sldId id="384" r:id="rId5"/>
    <p:sldId id="385" r:id="rId6"/>
    <p:sldId id="386" r:id="rId7"/>
    <p:sldId id="387" r:id="rId8"/>
    <p:sldId id="388" r:id="rId9"/>
    <p:sldId id="389" r:id="rId10"/>
    <p:sldId id="390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BC149C"/>
    <a:srgbClr val="A617A9"/>
    <a:srgbClr val="AA0AB6"/>
    <a:srgbClr val="973942"/>
    <a:srgbClr val="9900FF"/>
    <a:srgbClr val="3333CC"/>
    <a:srgbClr val="C1BABF"/>
    <a:srgbClr val="86C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1" autoAdjust="0"/>
    <p:restoredTop sz="96433" autoAdjust="0"/>
  </p:normalViewPr>
  <p:slideViewPr>
    <p:cSldViewPr snapToGrid="0">
      <p:cViewPr>
        <p:scale>
          <a:sx n="64" d="100"/>
          <a:sy n="64" d="100"/>
        </p:scale>
        <p:origin x="-1014" y="-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012857-5CF9-D84E-BD49-6621E2D37D6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1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8205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80E9F-5709-4062-9BBE-E214E4660BEC}" type="datetimeFigureOut">
              <a:rPr lang="en-US"/>
              <a:pPr>
                <a:defRPr/>
              </a:pPr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C9084C-4410-4C64-99A3-A270D11B9B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7743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59FE4-6901-431C-B87B-79F1720A802C}" type="datetimeFigureOut">
              <a:rPr lang="en-US"/>
              <a:pPr>
                <a:defRPr/>
              </a:pPr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DADA3-78D2-4DCF-A666-B2E3E00DD5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62308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37C35-9229-4616-B69F-E9C8048E9DBC}" type="datetimeFigureOut">
              <a:rPr lang="en-US"/>
              <a:pPr>
                <a:defRPr/>
              </a:pPr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C8C64-9891-42D5-954E-C85BBEF4F7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1458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FD56A-615C-4734-ABCC-04A316BB888A}" type="datetimeFigureOut">
              <a:rPr lang="en-US"/>
              <a:pPr>
                <a:defRPr/>
              </a:pPr>
              <a:t>12/30/2023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C42BA-81F8-4208-B9CE-80AD36649D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4262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794F3-E792-4AAE-ABA8-CDC49E3D52E7}" type="datetimeFigureOut">
              <a:rPr lang="en-US"/>
              <a:pPr>
                <a:defRPr/>
              </a:pPr>
              <a:t>12/30/2023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485BC-A8BD-4EBA-AD98-E55E6132D9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27941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3059C-D497-4EA1-9586-27CB1A372730}" type="datetimeFigureOut">
              <a:rPr lang="en-US"/>
              <a:pPr>
                <a:defRPr/>
              </a:pPr>
              <a:t>12/30/2023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CE0B7A-2773-404B-B5FB-6D2BF87CCF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72168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251B4-9E7A-429C-8FE2-619C09C91317}" type="datetimeFigureOut">
              <a:rPr lang="en-US"/>
              <a:pPr>
                <a:defRPr/>
              </a:pPr>
              <a:t>12/30/2023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62C88-915D-4318-B298-4E963C232D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70208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FCD81-3A32-4D18-8050-B01EEBF83728}" type="datetimeFigureOut">
              <a:rPr lang="en-US"/>
              <a:pPr>
                <a:defRPr/>
              </a:pPr>
              <a:t>12/30/2023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6E9E1-E097-414B-A622-6EDADFD09D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0835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EE175-FEA1-4A13-AC51-2B2D87A2EC32}" type="datetimeFigureOut">
              <a:rPr lang="en-US"/>
              <a:pPr>
                <a:defRPr/>
              </a:pPr>
              <a:t>12/30/2023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DC29A-431A-4333-B946-0B239EF86D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74155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8D60C-FB39-4453-8FAA-D0DE9FECAE66}" type="datetimeFigureOut">
              <a:rPr lang="en-US"/>
              <a:pPr>
                <a:defRPr/>
              </a:pPr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BE5BD-D7BE-4A8A-B32E-D8E149A309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75181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A05B5-EA76-4DDF-98A0-37B9B3D737BA}" type="datetimeFigureOut">
              <a:rPr lang="en-US"/>
              <a:pPr>
                <a:defRPr/>
              </a:pPr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3CCFB-0982-44EE-B002-BE80C1EFEF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818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5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95850112-8329-4E44-81EC-147519BFEDB9}" type="datetimeFigureOut">
              <a:rPr lang="en-US"/>
              <a:pPr>
                <a:defRPr/>
              </a:pPr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7335644-2A36-45FE-A66A-489FACB7A4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5147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418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8419" name="Rectangle 2"/>
          <p:cNvSpPr>
            <a:spLocks noChangeArrowheads="1"/>
          </p:cNvSpPr>
          <p:nvPr/>
        </p:nvSpPr>
        <p:spPr bwMode="auto">
          <a:xfrm>
            <a:off x="2590800" y="949330"/>
            <a:ext cx="53340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東方三博士</a:t>
            </a: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endParaRPr kumimoji="0" lang="en-US" altLang="en-US" sz="5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88420" name="Rectangle 3"/>
          <p:cNvSpPr>
            <a:spLocks noChangeArrowheads="1"/>
          </p:cNvSpPr>
          <p:nvPr/>
        </p:nvSpPr>
        <p:spPr bwMode="auto">
          <a:xfrm>
            <a:off x="2362200" y="2354268"/>
            <a:ext cx="70866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We Three Kings of Orient Are</a:t>
            </a:r>
            <a:endParaRPr kumimoji="0" lang="en-US" altLang="en-US" sz="4400" b="1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8421" name="Rectangle 4"/>
          <p:cNvSpPr>
            <a:spLocks noChangeArrowheads="1"/>
          </p:cNvSpPr>
          <p:nvPr/>
        </p:nvSpPr>
        <p:spPr bwMode="auto">
          <a:xfrm>
            <a:off x="9564693" y="6030913"/>
            <a:ext cx="7232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全真中隸書"/>
                <a:ea typeface="全真中隸書"/>
                <a:cs typeface="全真中隸書"/>
              </a:rPr>
              <a:t>S120</a:t>
            </a: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88422" name="Picture 6" descr="birth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5" y="3962400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8423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25" y="3962400"/>
            <a:ext cx="253365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8424" name="Picture 10" descr="imagesCALO6STC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2475" y="88900"/>
            <a:ext cx="19050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976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442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78493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  <a:extLst/>
        </p:spPr>
      </p:pic>
      <p:sp>
        <p:nvSpPr>
          <p:cNvPr id="189443" name="Rectangle 2"/>
          <p:cNvSpPr>
            <a:spLocks noChangeArrowheads="1"/>
          </p:cNvSpPr>
          <p:nvPr/>
        </p:nvSpPr>
        <p:spPr bwMode="auto">
          <a:xfrm>
            <a:off x="1981200" y="662546"/>
            <a:ext cx="82296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三位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博士来自东方，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携带礼物献给君王，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经过田野、荒漠、山川，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日夜跟随星光。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89444" name="Rectangle 3"/>
          <p:cNvSpPr>
            <a:spLocks noChangeArrowheads="1"/>
          </p:cNvSpPr>
          <p:nvPr/>
        </p:nvSpPr>
        <p:spPr bwMode="auto">
          <a:xfrm>
            <a:off x="1576627" y="3098801"/>
            <a:ext cx="62484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We three kings of orient are,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Bearing gifts we traverse afar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Field and fountain,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Moor and mountain,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Following yonder star.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86680" y="6400805"/>
            <a:ext cx="2905125" cy="32067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We Three Kings of Orient Are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1/5</a:t>
            </a:r>
          </a:p>
        </p:txBody>
      </p:sp>
      <p:pic>
        <p:nvPicPr>
          <p:cNvPr id="189446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8171" y="3452572"/>
            <a:ext cx="25241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139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46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0467" name="Rectangle 2"/>
          <p:cNvSpPr>
            <a:spLocks noChangeArrowheads="1"/>
          </p:cNvSpPr>
          <p:nvPr/>
        </p:nvSpPr>
        <p:spPr bwMode="auto">
          <a:xfrm>
            <a:off x="1752600" y="327030"/>
            <a:ext cx="891540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(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副歌）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哦！奇妙明星放光芒，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灿烂无比真辉煌。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明星引领不断前进，直到朝见主真光。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0468" name="Rectangle 3"/>
          <p:cNvSpPr>
            <a:spLocks noChangeArrowheads="1"/>
          </p:cNvSpPr>
          <p:nvPr/>
        </p:nvSpPr>
        <p:spPr bwMode="auto">
          <a:xfrm>
            <a:off x="4419600" y="2855918"/>
            <a:ext cx="62484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O star of wonder, star of night,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Star with royal beauty bright.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Westward leading, still proceeding,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Guide us to thy perfect light.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90469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943" y="4159255"/>
            <a:ext cx="239077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724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49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1491" name="Rectangle 2"/>
          <p:cNvSpPr>
            <a:spLocks noChangeArrowheads="1"/>
          </p:cNvSpPr>
          <p:nvPr/>
        </p:nvSpPr>
        <p:spPr bwMode="auto">
          <a:xfrm>
            <a:off x="1981200" y="188913"/>
            <a:ext cx="8229600" cy="651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Born 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a King on Bethlehem's plain,</a:t>
            </a:r>
            <a:b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Gold I bring to crown Him again</a:t>
            </a:r>
            <a:b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King for ever, ceasing never</a:t>
            </a:r>
            <a:b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Over us all to reign.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zh-CN" sz="4800" kern="1200" dirty="0">
              <a:solidFill>
                <a:srgbClr val="FFC000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我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献黄金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尊贵至上，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做他冠冕贺他为王，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永永远远统治我们，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恩泽地久天长</a:t>
            </a:r>
            <a:r>
              <a:rPr kumimoji="0" lang="zh-CN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。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1492" name="Rectangle 3"/>
          <p:cNvSpPr>
            <a:spLocks noChangeArrowheads="1"/>
          </p:cNvSpPr>
          <p:nvPr/>
        </p:nvSpPr>
        <p:spPr bwMode="auto">
          <a:xfrm>
            <a:off x="4800600" y="2895605"/>
            <a:ext cx="5867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91493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76" y="913372"/>
            <a:ext cx="1723111" cy="1083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86680" y="6400805"/>
            <a:ext cx="2905125" cy="32067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We Three Kings of Orient Are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2/5</a:t>
            </a:r>
          </a:p>
        </p:txBody>
      </p:sp>
    </p:spTree>
    <p:extLst>
      <p:ext uri="{BB962C8B-B14F-4D97-AF65-F5344CB8AC3E}">
        <p14:creationId xmlns:p14="http://schemas.microsoft.com/office/powerpoint/2010/main" val="403507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51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2515" name="Rectangle 2"/>
          <p:cNvSpPr>
            <a:spLocks noChangeArrowheads="1"/>
          </p:cNvSpPr>
          <p:nvPr/>
        </p:nvSpPr>
        <p:spPr bwMode="auto">
          <a:xfrm>
            <a:off x="2030896" y="295220"/>
            <a:ext cx="8915400" cy="60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O 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star of wonder, star of night,</a:t>
            </a:r>
            <a:b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Star with royal beauty bright.</a:t>
            </a:r>
            <a:b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Westward leading, still proceeding,</a:t>
            </a:r>
            <a:b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Guide us to thy perfect light.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(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副歌）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哦！奇妙明星放光芒，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灿烂无比真辉煌。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明星引领不断前进，直到朝见主真光。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2516" name="Rectangle 3"/>
          <p:cNvSpPr>
            <a:spLocks noChangeArrowheads="1"/>
          </p:cNvSpPr>
          <p:nvPr/>
        </p:nvSpPr>
        <p:spPr bwMode="auto">
          <a:xfrm>
            <a:off x="4419600" y="2855913"/>
            <a:ext cx="6248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</a:b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9251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851" y="705582"/>
            <a:ext cx="1122088" cy="898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787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53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3539" name="Rectangle 2"/>
          <p:cNvSpPr>
            <a:spLocks noChangeArrowheads="1"/>
          </p:cNvSpPr>
          <p:nvPr/>
        </p:nvSpPr>
        <p:spPr bwMode="auto">
          <a:xfrm>
            <a:off x="1981200" y="645857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我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献乳香芬芳四溢，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救主恩爱万民受益，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祈祷、感谢、赞美、颂扬，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当作馨香之祭。</a:t>
            </a:r>
          </a:p>
        </p:txBody>
      </p:sp>
      <p:sp>
        <p:nvSpPr>
          <p:cNvPr id="193540" name="Rectangle 3"/>
          <p:cNvSpPr>
            <a:spLocks noChangeArrowheads="1"/>
          </p:cNvSpPr>
          <p:nvPr/>
        </p:nvSpPr>
        <p:spPr bwMode="auto">
          <a:xfrm>
            <a:off x="4343400" y="2779718"/>
            <a:ext cx="62484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Frankincense 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to offer have I,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Incense owns a Deity nigh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Prayer and praising, all men raising,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Worship Him, God most high.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93541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3482127"/>
            <a:ext cx="269557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86680" y="6400805"/>
            <a:ext cx="2905125" cy="32067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We Three Kings of Orient Are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3/5</a:t>
            </a:r>
          </a:p>
        </p:txBody>
      </p:sp>
    </p:spTree>
    <p:extLst>
      <p:ext uri="{BB962C8B-B14F-4D97-AF65-F5344CB8AC3E}">
        <p14:creationId xmlns:p14="http://schemas.microsoft.com/office/powerpoint/2010/main" val="274536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6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63" name="Rectangle 2"/>
          <p:cNvSpPr>
            <a:spLocks noChangeArrowheads="1"/>
          </p:cNvSpPr>
          <p:nvPr/>
        </p:nvSpPr>
        <p:spPr bwMode="auto">
          <a:xfrm>
            <a:off x="1752600" y="327030"/>
            <a:ext cx="891540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(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副歌）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哦！奇妙明星放光芒，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灿烂无比真辉煌。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明星引领不断前进，直到朝见主真光。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4564" name="Rectangle 3"/>
          <p:cNvSpPr>
            <a:spLocks noChangeArrowheads="1"/>
          </p:cNvSpPr>
          <p:nvPr/>
        </p:nvSpPr>
        <p:spPr bwMode="auto">
          <a:xfrm>
            <a:off x="4419600" y="2855918"/>
            <a:ext cx="62484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O star of wonder, star of night,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Star with royal beauty bright.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Westward leading, still proceeding,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Guide us to thy perfect light.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9456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943" y="4159255"/>
            <a:ext cx="239077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90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63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7635" name="Rectangle 2"/>
          <p:cNvSpPr>
            <a:spLocks noChangeArrowheads="1"/>
          </p:cNvSpPr>
          <p:nvPr/>
        </p:nvSpPr>
        <p:spPr bwMode="auto">
          <a:xfrm>
            <a:off x="4495799" y="65088"/>
            <a:ext cx="7065397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Glorious 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now behold Him arise,</a:t>
            </a:r>
            <a:b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King and God and Sacrifice!</a:t>
            </a:r>
            <a:b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Al-le-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lu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ia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, al-le-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lu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ia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,</a:t>
            </a:r>
            <a:b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Sounds thru the earth and skies.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0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SimSun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君王上主为人牺牲，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何等荣耀，他已得胜！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哈利路亚，哈利路亚！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天上人间同唱。</a:t>
            </a:r>
          </a:p>
        </p:txBody>
      </p:sp>
      <p:pic>
        <p:nvPicPr>
          <p:cNvPr id="19763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797" y="3917782"/>
            <a:ext cx="1589881" cy="1190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7638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369" y="66871"/>
            <a:ext cx="1998662" cy="2000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7639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094" y="4043259"/>
            <a:ext cx="1226550" cy="816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7640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282" y="2108820"/>
            <a:ext cx="2350125" cy="138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86680" y="6400805"/>
            <a:ext cx="2905125" cy="32067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We Three Kings of Orient Are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5/5</a:t>
            </a:r>
          </a:p>
        </p:txBody>
      </p:sp>
    </p:spTree>
    <p:extLst>
      <p:ext uri="{BB962C8B-B14F-4D97-AF65-F5344CB8AC3E}">
        <p14:creationId xmlns:p14="http://schemas.microsoft.com/office/powerpoint/2010/main" val="383151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65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8659" name="Rectangle 2"/>
          <p:cNvSpPr>
            <a:spLocks noChangeArrowheads="1"/>
          </p:cNvSpPr>
          <p:nvPr/>
        </p:nvSpPr>
        <p:spPr bwMode="auto">
          <a:xfrm>
            <a:off x="2150165" y="939275"/>
            <a:ext cx="8915400" cy="5558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O star of wonder, star of night,</a:t>
            </a:r>
            <a:b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Star with royal beauty bright.</a:t>
            </a:r>
            <a:b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Westward leading, still proceeding,</a:t>
            </a:r>
            <a:b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Guide us to thy perfect light.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(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副歌）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哦！奇妙明星放光芒，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灿烂无比真辉煌。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明星引领不断前进，直到朝见主真光。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8660" name="Rectangle 3"/>
          <p:cNvSpPr>
            <a:spLocks noChangeArrowheads="1"/>
          </p:cNvSpPr>
          <p:nvPr/>
        </p:nvSpPr>
        <p:spPr bwMode="auto">
          <a:xfrm>
            <a:off x="4419600" y="2855913"/>
            <a:ext cx="6248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</a:b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98661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5" y="633223"/>
            <a:ext cx="1365489" cy="1093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294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7982</TotalTime>
  <Words>104</Words>
  <Application>Microsoft Office PowerPoint</Application>
  <PresentationFormat>Custom</PresentationFormat>
  <Paragraphs>40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自訂設計</vt:lpstr>
      <vt:lpstr>4_Office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423</cp:revision>
  <dcterms:created xsi:type="dcterms:W3CDTF">1999-09-19T02:56:02Z</dcterms:created>
  <dcterms:modified xsi:type="dcterms:W3CDTF">2023-12-30T18:13:04Z</dcterms:modified>
</cp:coreProperties>
</file>