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43" r:id="rId2"/>
  </p:sldMasterIdLst>
  <p:notesMasterIdLst>
    <p:notesMasterId r:id="rId12"/>
  </p:notesMasterIdLst>
  <p:sldIdLst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C149C"/>
    <a:srgbClr val="A617A9"/>
    <a:srgbClr val="AA0AB6"/>
    <a:srgbClr val="973942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6433" autoAdjust="0"/>
  </p:normalViewPr>
  <p:slideViewPr>
    <p:cSldViewPr snapToGrid="0">
      <p:cViewPr>
        <p:scale>
          <a:sx n="64" d="100"/>
          <a:sy n="64" d="100"/>
        </p:scale>
        <p:origin x="-1014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012857-5CF9-D84E-BD49-6621E2D37D6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20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0E9F-5709-4062-9BBE-E214E4660BEC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9084C-4410-4C64-99A3-A270D11B9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743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59FE4-6901-431C-B87B-79F1720A802C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DADA3-78D2-4DCF-A666-B2E3E00DD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230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7C35-9229-4616-B69F-E9C8048E9DBC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8C64-9891-42D5-954E-C85BBEF4F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458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FD56A-615C-4734-ABCC-04A316BB888A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C42BA-81F8-4208-B9CE-80AD36649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262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94F3-E792-4AAE-ABA8-CDC49E3D52E7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485BC-A8BD-4EBA-AD98-E55E6132D9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794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059C-D497-4EA1-9586-27CB1A372730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E0B7A-2773-404B-B5FB-6D2BF87CC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216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51B4-9E7A-429C-8FE2-619C09C91317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62C88-915D-4318-B298-4E963C232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020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CD81-3A32-4D18-8050-B01EEBF83728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6E9E1-E097-414B-A622-6EDADFD09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83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E175-FEA1-4A13-AC51-2B2D87A2EC32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DC29A-431A-4333-B946-0B239EF86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415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D60C-FB39-4453-8FAA-D0DE9FECAE66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BE5BD-D7BE-4A8A-B32E-D8E149A30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518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A05B5-EA76-4DDF-98A0-37B9B3D737BA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3CCFB-0982-44EE-B002-BE80C1EFE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1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2023/12/30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5850112-8329-4E44-81EC-147519BFEDB9}" type="datetimeFigureOut">
              <a:rPr lang="en-US"/>
              <a:pPr>
                <a:defRPr/>
              </a:pPr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335644-2A36-45FE-A66A-489FACB7A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14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19" name="Rectangle 2"/>
          <p:cNvSpPr>
            <a:spLocks noChangeArrowheads="1"/>
          </p:cNvSpPr>
          <p:nvPr/>
        </p:nvSpPr>
        <p:spPr bwMode="auto">
          <a:xfrm>
            <a:off x="2590800" y="949330"/>
            <a:ext cx="533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東方三博士</a:t>
            </a: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kumimoji="0" lang="en-US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8420" name="Rectangle 3"/>
          <p:cNvSpPr>
            <a:spLocks noChangeArrowheads="1"/>
          </p:cNvSpPr>
          <p:nvPr/>
        </p:nvSpPr>
        <p:spPr bwMode="auto">
          <a:xfrm>
            <a:off x="2362200" y="2354268"/>
            <a:ext cx="7086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 Three Kings of Orient Are</a:t>
            </a:r>
            <a:endParaRPr kumimoji="0" lang="en-US" altLang="en-US" sz="44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8421" name="Rectangle 4"/>
          <p:cNvSpPr>
            <a:spLocks noChangeArrowheads="1"/>
          </p:cNvSpPr>
          <p:nvPr/>
        </p:nvSpPr>
        <p:spPr bwMode="auto">
          <a:xfrm>
            <a:off x="9564693" y="6030913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全真中隸書"/>
                <a:ea typeface="全真中隸書"/>
                <a:cs typeface="全真中隸書"/>
              </a:rPr>
              <a:t>S120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8422" name="Picture 6" descr="birth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5" y="3962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42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3962400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424" name="Picture 10" descr="imagesCALO6STC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5" y="88900"/>
            <a:ext cx="1905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7849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xtLst/>
        </p:spPr>
      </p:pic>
      <p:sp>
        <p:nvSpPr>
          <p:cNvPr id="189443" name="Rectangle 2"/>
          <p:cNvSpPr>
            <a:spLocks noChangeArrowheads="1"/>
          </p:cNvSpPr>
          <p:nvPr/>
        </p:nvSpPr>
        <p:spPr bwMode="auto">
          <a:xfrm>
            <a:off x="1981200" y="662546"/>
            <a:ext cx="82296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三位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博士来自东方，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携带礼物献给君王，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经过田野、荒漠、山川，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日夜跟随星光。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9444" name="Rectangle 3"/>
          <p:cNvSpPr>
            <a:spLocks noChangeArrowheads="1"/>
          </p:cNvSpPr>
          <p:nvPr/>
        </p:nvSpPr>
        <p:spPr bwMode="auto">
          <a:xfrm>
            <a:off x="1576627" y="3098801"/>
            <a:ext cx="6248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 three kings of orient are,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Bearing gifts we traverse afar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Field and fountain,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Moor and mountain,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Following yonder star.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86680" y="6400805"/>
            <a:ext cx="2905125" cy="32067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We Three Kings of Orient Are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1/5</a:t>
            </a:r>
          </a:p>
        </p:txBody>
      </p:sp>
      <p:pic>
        <p:nvPicPr>
          <p:cNvPr id="189446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171" y="3452572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3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7" name="Rectangle 2"/>
          <p:cNvSpPr>
            <a:spLocks noChangeArrowheads="1"/>
          </p:cNvSpPr>
          <p:nvPr/>
        </p:nvSpPr>
        <p:spPr bwMode="auto">
          <a:xfrm>
            <a:off x="1752600" y="327030"/>
            <a:ext cx="89154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副歌）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哦！奇妙明星放光芒，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灿烂无比真辉煌。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明星引领不断前进，直到朝见主真光。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0468" name="Rectangle 3"/>
          <p:cNvSpPr>
            <a:spLocks noChangeArrowheads="1"/>
          </p:cNvSpPr>
          <p:nvPr/>
        </p:nvSpPr>
        <p:spPr bwMode="auto">
          <a:xfrm>
            <a:off x="4419600" y="2855918"/>
            <a:ext cx="6248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 star of wonder, star of night,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Star with royal beauty bright.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Westward leading, still proceeding,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Guide us to thy perfect light.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04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43" y="4159255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2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491" name="Rectangle 2"/>
          <p:cNvSpPr>
            <a:spLocks noChangeArrowheads="1"/>
          </p:cNvSpPr>
          <p:nvPr/>
        </p:nvSpPr>
        <p:spPr bwMode="auto">
          <a:xfrm>
            <a:off x="1981200" y="188913"/>
            <a:ext cx="8229600" cy="651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Born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King on Bethlehem's plain,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Gold I bring to crown Him again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King for ever, ceasing never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Over us all to reign.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CN" sz="4800" kern="1200" dirty="0">
              <a:solidFill>
                <a:srgbClr val="FFC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献黄金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尊贵至上，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做他冠冕贺他为王，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永永远远统治我们，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恩泽地久天长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1492" name="Rectangle 3"/>
          <p:cNvSpPr>
            <a:spLocks noChangeArrowheads="1"/>
          </p:cNvSpPr>
          <p:nvPr/>
        </p:nvSpPr>
        <p:spPr bwMode="auto">
          <a:xfrm>
            <a:off x="4800600" y="2895605"/>
            <a:ext cx="5867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149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6" y="913372"/>
            <a:ext cx="1723111" cy="108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86680" y="6400805"/>
            <a:ext cx="2905125" cy="32067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We Three Kings of Orient Are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2/5</a:t>
            </a:r>
          </a:p>
        </p:txBody>
      </p:sp>
    </p:spTree>
    <p:extLst>
      <p:ext uri="{BB962C8B-B14F-4D97-AF65-F5344CB8AC3E}">
        <p14:creationId xmlns:p14="http://schemas.microsoft.com/office/powerpoint/2010/main" val="40350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5" name="Rectangle 2"/>
          <p:cNvSpPr>
            <a:spLocks noChangeArrowheads="1"/>
          </p:cNvSpPr>
          <p:nvPr/>
        </p:nvSpPr>
        <p:spPr bwMode="auto">
          <a:xfrm>
            <a:off x="2030896" y="295220"/>
            <a:ext cx="8915400" cy="60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star of wonder, star of night,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Star with royal beauty bright.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Westward leading, still proceeding,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Guide us to thy perfect light.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副歌）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哦！奇妙明星放光芒，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灿烂无比真辉煌。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明星引领不断前进，直到朝见主真光。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2516" name="Rectangle 3"/>
          <p:cNvSpPr>
            <a:spLocks noChangeArrowheads="1"/>
          </p:cNvSpPr>
          <p:nvPr/>
        </p:nvSpPr>
        <p:spPr bwMode="auto">
          <a:xfrm>
            <a:off x="4419600" y="2855913"/>
            <a:ext cx="6248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251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851" y="705582"/>
            <a:ext cx="1122088" cy="89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8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39" name="Rectangle 2"/>
          <p:cNvSpPr>
            <a:spLocks noChangeArrowheads="1"/>
          </p:cNvSpPr>
          <p:nvPr/>
        </p:nvSpPr>
        <p:spPr bwMode="auto">
          <a:xfrm>
            <a:off x="1981200" y="645857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献乳香芬芳四溢，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救主恩爱万民受益，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祈祷、感谢、赞美、颂扬，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当作馨香之祭。</a:t>
            </a:r>
          </a:p>
        </p:txBody>
      </p:sp>
      <p:sp>
        <p:nvSpPr>
          <p:cNvPr id="193540" name="Rectangle 3"/>
          <p:cNvSpPr>
            <a:spLocks noChangeArrowheads="1"/>
          </p:cNvSpPr>
          <p:nvPr/>
        </p:nvSpPr>
        <p:spPr bwMode="auto">
          <a:xfrm>
            <a:off x="4343400" y="2779718"/>
            <a:ext cx="6248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Frankincense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to offer have I,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Incense owns a Deity nigh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Prayer and praising, all men raising,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Worship Him, God most high.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354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482127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86680" y="6400805"/>
            <a:ext cx="2905125" cy="32067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We Three Kings of Orient Are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3/5</a:t>
            </a:r>
          </a:p>
        </p:txBody>
      </p:sp>
    </p:spTree>
    <p:extLst>
      <p:ext uri="{BB962C8B-B14F-4D97-AF65-F5344CB8AC3E}">
        <p14:creationId xmlns:p14="http://schemas.microsoft.com/office/powerpoint/2010/main" val="27453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3" name="Rectangle 2"/>
          <p:cNvSpPr>
            <a:spLocks noChangeArrowheads="1"/>
          </p:cNvSpPr>
          <p:nvPr/>
        </p:nvSpPr>
        <p:spPr bwMode="auto">
          <a:xfrm>
            <a:off x="1752600" y="327030"/>
            <a:ext cx="89154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副歌）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哦！奇妙明星放光芒，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灿烂无比真辉煌。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明星引领不断前进，直到朝见主真光。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564" name="Rectangle 3"/>
          <p:cNvSpPr>
            <a:spLocks noChangeArrowheads="1"/>
          </p:cNvSpPr>
          <p:nvPr/>
        </p:nvSpPr>
        <p:spPr bwMode="auto">
          <a:xfrm>
            <a:off x="4419600" y="2855918"/>
            <a:ext cx="6248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 star of wonder, star of night,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Star with royal beauty bright.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Westward leading, still proceeding,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Guide us to thy perfect light.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456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43" y="4159255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35" name="Rectangle 2"/>
          <p:cNvSpPr>
            <a:spLocks noChangeArrowheads="1"/>
          </p:cNvSpPr>
          <p:nvPr/>
        </p:nvSpPr>
        <p:spPr bwMode="auto">
          <a:xfrm>
            <a:off x="4495799" y="65088"/>
            <a:ext cx="7065397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Glorious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now behold Him arise,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King and God and Sacrifice!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Al-le-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ia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, al-le-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ia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,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Sounds thru the earth and skies.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君王上主为人牺牲，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何等荣耀，他已得胜！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哈利路亚，哈利路亚！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天上人间同唱。</a:t>
            </a:r>
          </a:p>
        </p:txBody>
      </p:sp>
      <p:pic>
        <p:nvPicPr>
          <p:cNvPr id="19763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797" y="3917782"/>
            <a:ext cx="1589881" cy="119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3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69" y="66871"/>
            <a:ext cx="1998662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39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094" y="4043259"/>
            <a:ext cx="1226550" cy="816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40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82" y="2108820"/>
            <a:ext cx="2350125" cy="138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86680" y="6400805"/>
            <a:ext cx="2905125" cy="32067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We Three Kings of Orient Are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5/5</a:t>
            </a:r>
          </a:p>
        </p:txBody>
      </p:sp>
    </p:spTree>
    <p:extLst>
      <p:ext uri="{BB962C8B-B14F-4D97-AF65-F5344CB8AC3E}">
        <p14:creationId xmlns:p14="http://schemas.microsoft.com/office/powerpoint/2010/main" val="38315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59" name="Rectangle 2"/>
          <p:cNvSpPr>
            <a:spLocks noChangeArrowheads="1"/>
          </p:cNvSpPr>
          <p:nvPr/>
        </p:nvSpPr>
        <p:spPr bwMode="auto">
          <a:xfrm>
            <a:off x="2150165" y="939275"/>
            <a:ext cx="8915400" cy="555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 star of wonder, star of night,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Star with royal beauty bright.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Westward leading, still proceeding,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Guide us to thy perfect light.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副歌）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哦！奇妙明星放光芒，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灿烂无比真辉煌。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明星引领不断前进，直到朝见主真光。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8660" name="Rectangle 3"/>
          <p:cNvSpPr>
            <a:spLocks noChangeArrowheads="1"/>
          </p:cNvSpPr>
          <p:nvPr/>
        </p:nvSpPr>
        <p:spPr bwMode="auto">
          <a:xfrm>
            <a:off x="4419600" y="2855913"/>
            <a:ext cx="6248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9866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5" y="633223"/>
            <a:ext cx="1365489" cy="109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9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7982</TotalTime>
  <Words>104</Words>
  <Application>Microsoft Office PowerPoint</Application>
  <PresentationFormat>Custom</PresentationFormat>
  <Paragraphs>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自訂設計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423</cp:revision>
  <dcterms:created xsi:type="dcterms:W3CDTF">1999-09-19T02:56:02Z</dcterms:created>
  <dcterms:modified xsi:type="dcterms:W3CDTF">2023-12-30T18:13:04Z</dcterms:modified>
</cp:coreProperties>
</file>